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1" r:id="rId166"/>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43EC5-8C7F-436E-B330-6F9B24DC29A4}">
  <a:tblStyle styleId="{73043EC5-8C7F-436E-B330-6F9B24DC29A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2427BB3-9BCB-4042-A8EA-C46B5A501D03}"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7024FA-6BCF-4176-A457-480336C88C0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30674-43A8-4ACB-B0BE-F0F0153F2F3D}"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5426E6-9705-4D1C-BA35-69EEEAB12484}"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6" Type="http://schemas.openxmlformats.org/officeDocument/2006/relationships/slide" Target="slides/slide96.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0" name="Google Shape;455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3.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0.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4.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7.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55.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8.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59.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45.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3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4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4.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7.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49.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30.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3.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23.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4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1.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slideLayout" Target="../slideLayouts/slideLayout233.xml"/><Relationship Id="rId8" Type="http://schemas.openxmlformats.org/officeDocument/2006/relationships/theme" Target="../theme/theme51.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60.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16.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61.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57.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17.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3.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38.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9.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4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2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31.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327.xml"/><Relationship Id="rId3" Type="http://schemas.openxmlformats.org/officeDocument/2006/relationships/theme" Target="../theme/theme19.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0.jpg"/><Relationship Id="rId2" Type="http://schemas.openxmlformats.org/officeDocument/2006/relationships/slideLayout" Target="../slideLayouts/slideLayout328.xml"/><Relationship Id="rId3" Type="http://schemas.openxmlformats.org/officeDocument/2006/relationships/theme" Target="../theme/theme32.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3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330.xml"/><Relationship Id="rId3" Type="http://schemas.openxmlformats.org/officeDocument/2006/relationships/theme" Target="../theme/theme25.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34.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2.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36.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56.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4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65.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8.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2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4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63.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13.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15.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2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4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64.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3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11.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4.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29.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6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6.xml"/><Relationship Id="rId3" Type="http://schemas.openxmlformats.org/officeDocument/2006/relationships/hyperlink" Target="http://www.joshuapack.com/wp-content/uploads/2009/07/milliondollars2.jpg" TargetMode="External"/><Relationship Id="rId4" Type="http://schemas.openxmlformats.org/officeDocument/2006/relationships/image" Target="../media/image167.jpg"/></Relationships>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652"/>
          <p:cNvSpPr txBox="1"/>
          <p:nvPr>
            <p:ph type="title"/>
          </p:nvPr>
        </p:nvSpPr>
        <p:spPr>
          <a:xfrm>
            <a:off x="457200" y="205974"/>
            <a:ext cx="8229600" cy="9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zh-CN"/>
              <a:t>Survivor Biome </a:t>
            </a:r>
            <a:endParaRPr/>
          </a:p>
          <a:p>
            <a:pPr indent="0" lvl="0" marL="0" rtl="0" algn="l">
              <a:lnSpc>
                <a:spcPct val="100000"/>
              </a:lnSpc>
              <a:spcBef>
                <a:spcPts val="0"/>
              </a:spcBef>
              <a:spcAft>
                <a:spcPts val="0"/>
              </a:spcAft>
              <a:buSzPts val="3600"/>
              <a:buNone/>
            </a:pPr>
            <a:r>
              <a:rPr lang="zh-CN"/>
              <a:t>Challenge</a:t>
            </a:r>
            <a:endParaRPr/>
          </a:p>
        </p:txBody>
      </p:sp>
      <p:sp>
        <p:nvSpPr>
          <p:cNvPr id="4553" name="Google Shape;4553;p6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Congratulations! </a:t>
            </a:r>
            <a:endParaRPr b="1" sz="24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1800">
                <a:solidFill>
                  <a:srgbClr val="333333"/>
                </a:solidFill>
                <a:highlight>
                  <a:srgbClr val="FFFFFF"/>
                </a:highlight>
              </a:rPr>
              <a:t>(Pick Biome on Google Doc)</a:t>
            </a:r>
            <a:endParaRPr b="1" sz="18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zh-CN" sz="2400">
                <a:solidFill>
                  <a:srgbClr val="333333"/>
                </a:solidFill>
                <a:highlight>
                  <a:srgbClr val="FFFFFF"/>
                </a:highlight>
              </a:rPr>
              <a:t>Our 7th grade science students have been accepted onto the show Survivor and will be competing for $1,000,000! The producers of the show have just disclosed the area of the newest Survivor location and students need to research so they can be prepared in order to “outwit, outplay and outlast.” Good luck!</a:t>
            </a:r>
            <a:endParaRPr b="1" sz="2400">
              <a:solidFill>
                <a:srgbClr val="333333"/>
              </a:solidFill>
              <a:highlight>
                <a:srgbClr val="FFFFFF"/>
              </a:highlight>
            </a:endParaRPr>
          </a:p>
          <a:p>
            <a:pPr indent="0" lvl="0" marL="0" rtl="0" algn="l">
              <a:lnSpc>
                <a:spcPct val="100000"/>
              </a:lnSpc>
              <a:spcBef>
                <a:spcPts val="600"/>
              </a:spcBef>
              <a:spcAft>
                <a:spcPts val="0"/>
              </a:spcAft>
              <a:buSzPts val="3000"/>
              <a:buNone/>
            </a:pPr>
            <a:r>
              <a:t/>
            </a:r>
            <a:endParaRPr/>
          </a:p>
        </p:txBody>
      </p:sp>
      <p:pic>
        <p:nvPicPr>
          <p:cNvPr id="4554" name="Google Shape;4554;p652">
            <a:hlinkClick r:id="rId3"/>
          </p:cNvPr>
          <p:cNvPicPr preferRelativeResize="0"/>
          <p:nvPr/>
        </p:nvPicPr>
        <p:blipFill rotWithShape="1">
          <a:blip r:embed="rId4">
            <a:alphaModFix/>
          </a:blip>
          <a:srcRect b="0" l="0" r="0" t="0"/>
          <a:stretch/>
        </p:blipFill>
        <p:spPr>
          <a:xfrm>
            <a:off x="1639969" y="510026"/>
            <a:ext cx="2433500" cy="18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